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2" r:id="rId3"/>
    <p:sldId id="263" r:id="rId4"/>
    <p:sldId id="268" r:id="rId5"/>
    <p:sldId id="266" r:id="rId6"/>
    <p:sldId id="257" r:id="rId7"/>
    <p:sldId id="270" r:id="rId8"/>
    <p:sldId id="267" r:id="rId9"/>
    <p:sldId id="261" r:id="rId10"/>
    <p:sldId id="274" r:id="rId11"/>
    <p:sldId id="259" r:id="rId12"/>
    <p:sldId id="260" r:id="rId13"/>
    <p:sldId id="258" r:id="rId14"/>
    <p:sldId id="271" r:id="rId15"/>
    <p:sldId id="264" r:id="rId16"/>
    <p:sldId id="269" r:id="rId17"/>
    <p:sldId id="265" r:id="rId18"/>
    <p:sldId id="273" r:id="rId19"/>
    <p:sldId id="272" r:id="rId2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5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C461E-DC04-4BA2-82F8-0F94DB739F99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DEDF4-3433-4FE9-8DA4-768BF645CF14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C4315-9A44-4455-91D2-241F18A6DC34}" type="datetimeFigureOut">
              <a:rPr lang="sk-SK" smtClean="0"/>
              <a:pPr/>
              <a:t>4. 12. 2014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8DF50-BF62-46C2-B28A-4E0A6004A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8.jpeg"/><Relationship Id="rId5" Type="http://schemas.openxmlformats.org/officeDocument/2006/relationships/image" Target="../media/image3.png"/><Relationship Id="rId10" Type="http://schemas.openxmlformats.org/officeDocument/2006/relationships/image" Target="../media/image27.jpeg"/><Relationship Id="rId4" Type="http://schemas.openxmlformats.org/officeDocument/2006/relationships/image" Target="../media/image2.jpeg"/><Relationship Id="rId9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.pn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3.jpeg"/><Relationship Id="rId5" Type="http://schemas.openxmlformats.org/officeDocument/2006/relationships/image" Target="../media/image3.png"/><Relationship Id="rId10" Type="http://schemas.openxmlformats.org/officeDocument/2006/relationships/image" Target="../media/image32.jpeg"/><Relationship Id="rId4" Type="http://schemas.openxmlformats.org/officeDocument/2006/relationships/image" Target="../media/image2.jpeg"/><Relationship Id="rId9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f.vegh@adlerka.sk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8.jpeg"/><Relationship Id="rId5" Type="http://schemas.openxmlformats.org/officeDocument/2006/relationships/image" Target="../media/image3.pn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5.jpeg"/><Relationship Id="rId5" Type="http://schemas.openxmlformats.org/officeDocument/2006/relationships/image" Target="../media/image3.png"/><Relationship Id="rId10" Type="http://schemas.openxmlformats.org/officeDocument/2006/relationships/image" Target="../media/image14.jpeg"/><Relationship Id="rId4" Type="http://schemas.openxmlformats.org/officeDocument/2006/relationships/image" Target="../media/image2.jpeg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67594"/>
          </a:xfrm>
        </p:spPr>
        <p:txBody>
          <a:bodyPr>
            <a:normAutofit/>
          </a:bodyPr>
          <a:lstStyle/>
          <a:p>
            <a:r>
              <a:rPr lang="sk-SK" b="1" dirty="0" err="1" smtClean="0">
                <a:solidFill>
                  <a:srgbClr val="002060"/>
                </a:solidFill>
              </a:rPr>
              <a:t>EdTRANS</a:t>
            </a:r>
            <a:r>
              <a:rPr lang="sk-SK" b="1" dirty="0" smtClean="0">
                <a:solidFill>
                  <a:srgbClr val="002060"/>
                </a:solidFill>
              </a:rPr>
              <a:t> </a:t>
            </a:r>
            <a:br>
              <a:rPr lang="sk-SK" b="1" dirty="0" smtClean="0">
                <a:solidFill>
                  <a:srgbClr val="002060"/>
                </a:solidFill>
              </a:rPr>
            </a:br>
            <a:r>
              <a:rPr lang="sk-SK" b="1" dirty="0" err="1" smtClean="0">
                <a:solidFill>
                  <a:srgbClr val="002060"/>
                </a:solidFill>
              </a:rPr>
              <a:t>Transition</a:t>
            </a:r>
            <a:r>
              <a:rPr lang="sk-SK" b="1" dirty="0" smtClean="0">
                <a:solidFill>
                  <a:srgbClr val="002060"/>
                </a:solidFill>
              </a:rPr>
              <a:t> </a:t>
            </a:r>
            <a:r>
              <a:rPr lang="sk-SK" b="1" dirty="0" err="1" smtClean="0">
                <a:solidFill>
                  <a:srgbClr val="002060"/>
                </a:solidFill>
              </a:rPr>
              <a:t>from</a:t>
            </a:r>
            <a:r>
              <a:rPr lang="sk-SK" b="1" dirty="0" smtClean="0">
                <a:solidFill>
                  <a:srgbClr val="002060"/>
                </a:solidFill>
              </a:rPr>
              <a:t> </a:t>
            </a:r>
            <a:r>
              <a:rPr lang="sk-SK" b="1" dirty="0" err="1" smtClean="0">
                <a:solidFill>
                  <a:srgbClr val="002060"/>
                </a:solidFill>
              </a:rPr>
              <a:t>school</a:t>
            </a:r>
            <a:r>
              <a:rPr lang="sk-SK" b="1" dirty="0" smtClean="0">
                <a:solidFill>
                  <a:srgbClr val="002060"/>
                </a:solidFill>
              </a:rPr>
              <a:t> to </a:t>
            </a:r>
            <a:r>
              <a:rPr lang="sk-SK" b="1" dirty="0" err="1" smtClean="0">
                <a:solidFill>
                  <a:srgbClr val="002060"/>
                </a:solidFill>
              </a:rPr>
              <a:t>work</a:t>
            </a:r>
            <a:endParaRPr lang="sk-SK" dirty="0">
              <a:solidFill>
                <a:srgbClr val="00206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Stredná priemyselná škola elektrotechnická, Karola </a:t>
            </a:r>
            <a:r>
              <a:rPr lang="sk-SK" sz="2400" b="1" dirty="0" err="1">
                <a:solidFill>
                  <a:schemeClr val="accent5">
                    <a:lumMod val="75000"/>
                  </a:schemeClr>
                </a:solidFill>
              </a:rPr>
              <a:t>Adlera</a:t>
            </a:r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 5, </a:t>
            </a:r>
            <a:r>
              <a:rPr lang="sk-SK" sz="2400" b="1" dirty="0" smtClean="0">
                <a:solidFill>
                  <a:schemeClr val="accent5">
                    <a:lumMod val="75000"/>
                  </a:schemeClr>
                </a:solidFill>
              </a:rPr>
              <a:t>Bratislava</a:t>
            </a:r>
          </a:p>
          <a:p>
            <a:r>
              <a:rPr lang="sk-SK" sz="2400" b="1" dirty="0" err="1">
                <a:solidFill>
                  <a:schemeClr val="accent5">
                    <a:lumMod val="75000"/>
                  </a:schemeClr>
                </a:solidFill>
              </a:rPr>
              <a:t>Berufsschule</a:t>
            </a:r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sk-SK" sz="2400" b="1" dirty="0" err="1">
                <a:solidFill>
                  <a:schemeClr val="accent5">
                    <a:lumMod val="75000"/>
                  </a:schemeClr>
                </a:solidFill>
              </a:rPr>
              <a:t>für</a:t>
            </a:r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 Elektrotechnik </a:t>
            </a:r>
            <a:r>
              <a:rPr lang="sk-SK" sz="2400" b="1" dirty="0" err="1">
                <a:solidFill>
                  <a:schemeClr val="accent5">
                    <a:lumMod val="75000"/>
                  </a:schemeClr>
                </a:solidFill>
              </a:rPr>
              <a:t>und</a:t>
            </a:r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sk-SK" sz="2400" b="1" dirty="0" err="1">
                <a:solidFill>
                  <a:schemeClr val="accent5">
                    <a:lumMod val="75000"/>
                  </a:schemeClr>
                </a:solidFill>
              </a:rPr>
              <a:t>Mechatronik</a:t>
            </a:r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  1060  </a:t>
            </a:r>
            <a:r>
              <a:rPr lang="sk-SK" sz="2400" b="1" dirty="0" err="1">
                <a:solidFill>
                  <a:schemeClr val="accent5">
                    <a:lumMod val="75000"/>
                  </a:schemeClr>
                </a:solidFill>
              </a:rPr>
              <a:t>Wien</a:t>
            </a:r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sk-SK" sz="2400" b="1" dirty="0" err="1">
                <a:solidFill>
                  <a:schemeClr val="accent5">
                    <a:lumMod val="75000"/>
                  </a:schemeClr>
                </a:solidFill>
              </a:rPr>
              <a:t>Mollardgasse</a:t>
            </a:r>
            <a:r>
              <a:rPr lang="sk-SK" sz="2400" b="1" dirty="0">
                <a:solidFill>
                  <a:schemeClr val="accent5">
                    <a:lumMod val="75000"/>
                  </a:schemeClr>
                </a:solidFill>
              </a:rPr>
              <a:t> 87</a:t>
            </a:r>
          </a:p>
        </p:txBody>
      </p:sp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Objekt 8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9938" name="Acrobat Document" r:id="rId6" imgW="0" imgH="0" progId="AcroExch.Document.11">
              <p:embed/>
            </p:oleObj>
          </a:graphicData>
        </a:graphic>
      </p:graphicFrame>
      <p:pic>
        <p:nvPicPr>
          <p:cNvPr id="11" name="Obrázok 10" descr="capture_002_02122014_1436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512" y="836712"/>
            <a:ext cx="8748464" cy="5279367"/>
          </a:xfrm>
          <a:prstGeom prst="rect">
            <a:avLst/>
          </a:prstGeom>
        </p:spPr>
      </p:pic>
      <p:sp>
        <p:nvSpPr>
          <p:cNvPr id="10" name="BlokTextu 9"/>
          <p:cNvSpPr txBox="1"/>
          <p:nvPr/>
        </p:nvSpPr>
        <p:spPr>
          <a:xfrm>
            <a:off x="2339752" y="404664"/>
            <a:ext cx="42534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Program v</a:t>
            </a:r>
            <a:r>
              <a:rPr lang="hu-HU" sz="2000" b="1" dirty="0" err="1" smtClean="0">
                <a:solidFill>
                  <a:srgbClr val="002060"/>
                </a:solidFill>
              </a:rPr>
              <a:t>ým</a:t>
            </a:r>
            <a:r>
              <a:rPr lang="en-US" sz="2000" b="1" dirty="0" smtClean="0">
                <a:solidFill>
                  <a:srgbClr val="002060"/>
                </a:solidFill>
              </a:rPr>
              <a:t>en</a:t>
            </a:r>
            <a:r>
              <a:rPr lang="sk-SK" sz="2000" b="1" dirty="0" smtClean="0">
                <a:solidFill>
                  <a:srgbClr val="002060"/>
                </a:solidFill>
              </a:rPr>
              <a:t>y - BA 4. a  5. 11. 2014</a:t>
            </a:r>
            <a:endParaRPr lang="sk-SK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ok 4" descr="capture_003_02122014_1445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980728"/>
            <a:ext cx="7704856" cy="5112568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1979712" y="404664"/>
            <a:ext cx="4751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Program v</a:t>
            </a:r>
            <a:r>
              <a:rPr lang="hu-HU" sz="2000" b="1" dirty="0" err="1" smtClean="0">
                <a:solidFill>
                  <a:srgbClr val="002060"/>
                </a:solidFill>
              </a:rPr>
              <a:t>ým</a:t>
            </a:r>
            <a:r>
              <a:rPr lang="en-US" sz="2000" b="1" dirty="0" smtClean="0">
                <a:solidFill>
                  <a:srgbClr val="002060"/>
                </a:solidFill>
              </a:rPr>
              <a:t>en</a:t>
            </a:r>
            <a:r>
              <a:rPr lang="sk-SK" sz="2000" b="1" dirty="0" smtClean="0">
                <a:solidFill>
                  <a:srgbClr val="002060"/>
                </a:solidFill>
              </a:rPr>
              <a:t>y - Viedeň 4. až  7. 11. 2014</a:t>
            </a:r>
            <a:endParaRPr lang="sk-SK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074" name="Acrobat Document" r:id="rId6" imgW="0" imgH="0" progId="AcroExch.Document.11">
              <p:embed/>
            </p:oleObj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/>
        </p:nvGraphicFramePr>
        <p:xfrm>
          <a:off x="1403648" y="980728"/>
          <a:ext cx="6336704" cy="5112568"/>
        </p:xfrm>
        <a:graphic>
          <a:graphicData uri="http://schemas.openxmlformats.org/presentationml/2006/ole">
            <p:oleObj spid="_x0000_s3075" name="Acrobat Document" r:id="rId7" imgW="5668166" imgH="8019048" progId="AcroExch.Document.11">
              <p:embed/>
            </p:oleObj>
          </a:graphicData>
        </a:graphic>
      </p:graphicFrame>
      <p:sp>
        <p:nvSpPr>
          <p:cNvPr id="10" name="BlokTextu 9"/>
          <p:cNvSpPr txBox="1"/>
          <p:nvPr/>
        </p:nvSpPr>
        <p:spPr>
          <a:xfrm>
            <a:off x="2699792" y="404664"/>
            <a:ext cx="40700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Program v</a:t>
            </a:r>
            <a:r>
              <a:rPr lang="hu-HU" sz="2000" b="1" dirty="0" err="1" smtClean="0">
                <a:solidFill>
                  <a:srgbClr val="002060"/>
                </a:solidFill>
              </a:rPr>
              <a:t>ým</a:t>
            </a:r>
            <a:r>
              <a:rPr lang="en-US" sz="2000" b="1" dirty="0" smtClean="0">
                <a:solidFill>
                  <a:srgbClr val="002060"/>
                </a:solidFill>
              </a:rPr>
              <a:t>en</a:t>
            </a:r>
            <a:r>
              <a:rPr lang="sk-SK" sz="2000" b="1" dirty="0" smtClean="0">
                <a:solidFill>
                  <a:srgbClr val="002060"/>
                </a:solidFill>
              </a:rPr>
              <a:t>y – Viedeň 6. 5. 2014</a:t>
            </a:r>
            <a:endParaRPr lang="sk-SK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ok 4" descr="image EdTrans 2014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340768"/>
            <a:ext cx="4032448" cy="3024336"/>
          </a:xfrm>
          <a:prstGeom prst="rect">
            <a:avLst/>
          </a:prstGeom>
        </p:spPr>
      </p:pic>
      <p:pic>
        <p:nvPicPr>
          <p:cNvPr id="9" name="Obrázok 8" descr="ProjektSK_AT 0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9992" y="2420888"/>
            <a:ext cx="4464496" cy="3348372"/>
          </a:xfrm>
          <a:prstGeom prst="rect">
            <a:avLst/>
          </a:prstGeom>
        </p:spPr>
      </p:pic>
      <p:sp>
        <p:nvSpPr>
          <p:cNvPr id="10" name="BlokTextu 9"/>
          <p:cNvSpPr txBox="1"/>
          <p:nvPr/>
        </p:nvSpPr>
        <p:spPr>
          <a:xfrm>
            <a:off x="611560" y="4581128"/>
            <a:ext cx="32172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b="1" dirty="0" smtClean="0">
                <a:solidFill>
                  <a:srgbClr val="002060"/>
                </a:solidFill>
              </a:rPr>
              <a:t>DP Bratislava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algn="ctr"/>
            <a:r>
              <a:rPr lang="sk-SK" sz="2000" b="1" dirty="0" smtClean="0">
                <a:solidFill>
                  <a:srgbClr val="002060"/>
                </a:solidFill>
              </a:rPr>
              <a:t> historické električky</a:t>
            </a:r>
          </a:p>
          <a:p>
            <a:pPr algn="ctr"/>
            <a:r>
              <a:rPr lang="sk-SK" sz="2000" b="1" dirty="0" smtClean="0">
                <a:solidFill>
                  <a:srgbClr val="002060"/>
                </a:solidFill>
              </a:rPr>
              <a:t>jazda historickou električkou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5. 5. 2014</a:t>
            </a:r>
            <a:endParaRPr lang="sk-SK" sz="2000" b="1" dirty="0">
              <a:solidFill>
                <a:srgbClr val="002060"/>
              </a:solidFill>
            </a:endParaRPr>
          </a:p>
        </p:txBody>
      </p:sp>
      <p:sp>
        <p:nvSpPr>
          <p:cNvPr id="11" name="BlokTextu 10"/>
          <p:cNvSpPr txBox="1"/>
          <p:nvPr/>
        </p:nvSpPr>
        <p:spPr>
          <a:xfrm>
            <a:off x="5148064" y="1268760"/>
            <a:ext cx="31942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002060"/>
                </a:solidFill>
              </a:rPr>
              <a:t>Návšteva </a:t>
            </a:r>
            <a:r>
              <a:rPr lang="sk-SK" sz="2400" b="1" dirty="0" err="1" smtClean="0">
                <a:solidFill>
                  <a:srgbClr val="002060"/>
                </a:solidFill>
              </a:rPr>
              <a:t>Wiener</a:t>
            </a:r>
            <a:r>
              <a:rPr lang="sk-SK" sz="2400" b="1" dirty="0" smtClean="0">
                <a:solidFill>
                  <a:srgbClr val="002060"/>
                </a:solidFill>
              </a:rPr>
              <a:t> </a:t>
            </a:r>
            <a:r>
              <a:rPr lang="sk-SK" sz="2400" b="1" dirty="0" err="1" smtClean="0">
                <a:solidFill>
                  <a:srgbClr val="002060"/>
                </a:solidFill>
              </a:rPr>
              <a:t>Linien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5. 11. 2013</a:t>
            </a:r>
            <a:endParaRPr lang="sk-SK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5842" name="Acrobat Document" r:id="rId6" imgW="0" imgH="0" progId="AcroExch.Document.11">
              <p:embed/>
            </p:oleObj>
          </a:graphicData>
        </a:graphic>
      </p:graphicFrame>
      <p:pic>
        <p:nvPicPr>
          <p:cNvPr id="14" name="Obrázok 13" descr="SAM_37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39565" y="2996952"/>
            <a:ext cx="4128459" cy="3096344"/>
          </a:xfrm>
          <a:prstGeom prst="rect">
            <a:avLst/>
          </a:prstGeom>
        </p:spPr>
      </p:pic>
      <p:sp>
        <p:nvSpPr>
          <p:cNvPr id="12" name="BlokTextu 11"/>
          <p:cNvSpPr txBox="1"/>
          <p:nvPr/>
        </p:nvSpPr>
        <p:spPr>
          <a:xfrm>
            <a:off x="4355976" y="476672"/>
            <a:ext cx="2492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002060"/>
                </a:solidFill>
              </a:rPr>
              <a:t>5. </a:t>
            </a:r>
            <a:r>
              <a:rPr lang="en-US" sz="2800" dirty="0" smtClean="0">
                <a:solidFill>
                  <a:srgbClr val="002060"/>
                </a:solidFill>
              </a:rPr>
              <a:t>&amp; 6. 11. 201</a:t>
            </a:r>
            <a:r>
              <a:rPr lang="sk-SK" sz="2800" dirty="0" smtClean="0">
                <a:solidFill>
                  <a:srgbClr val="002060"/>
                </a:solidFill>
              </a:rPr>
              <a:t>3</a:t>
            </a:r>
            <a:endParaRPr lang="sk-SK" sz="2800" dirty="0">
              <a:solidFill>
                <a:srgbClr val="002060"/>
              </a:solidFill>
            </a:endParaRPr>
          </a:p>
        </p:txBody>
      </p:sp>
      <p:pic>
        <p:nvPicPr>
          <p:cNvPr id="10" name="Obrázok 9" descr="SAM_370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43807" y="1052736"/>
            <a:ext cx="3648405" cy="2736304"/>
          </a:xfrm>
          <a:prstGeom prst="rect">
            <a:avLst/>
          </a:prstGeom>
        </p:spPr>
      </p:pic>
      <p:pic>
        <p:nvPicPr>
          <p:cNvPr id="9" name="Obrázok 8" descr="SAM_37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1520" y="836712"/>
            <a:ext cx="2880000" cy="2160000"/>
          </a:xfrm>
          <a:prstGeom prst="rect">
            <a:avLst/>
          </a:prstGeom>
        </p:spPr>
      </p:pic>
      <p:pic>
        <p:nvPicPr>
          <p:cNvPr id="11" name="Obrázok 10" descr="SAM_370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12160" y="836712"/>
            <a:ext cx="2880000" cy="2160000"/>
          </a:xfrm>
          <a:prstGeom prst="rect">
            <a:avLst/>
          </a:prstGeom>
        </p:spPr>
      </p:pic>
      <p:pic>
        <p:nvPicPr>
          <p:cNvPr id="13" name="Obrázok 12" descr="SAM_371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1521" y="3068960"/>
            <a:ext cx="4032448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2530" name="Acrobat Document" r:id="rId6" imgW="0" imgH="0" progId="AcroExch.Document.11">
              <p:embed/>
            </p:oleObj>
          </a:graphicData>
        </a:graphic>
      </p:graphicFrame>
      <p:pic>
        <p:nvPicPr>
          <p:cNvPr id="11" name="Obrázok 10" descr="SAM_4152 EdTran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908720"/>
            <a:ext cx="3384376" cy="2538282"/>
          </a:xfrm>
          <a:prstGeom prst="rect">
            <a:avLst/>
          </a:prstGeom>
        </p:spPr>
      </p:pic>
      <p:pic>
        <p:nvPicPr>
          <p:cNvPr id="12" name="Obrázok 11" descr="SAM_4155 EdTran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03848" y="332656"/>
            <a:ext cx="3072341" cy="2304256"/>
          </a:xfrm>
          <a:prstGeom prst="rect">
            <a:avLst/>
          </a:prstGeom>
        </p:spPr>
      </p:pic>
      <p:pic>
        <p:nvPicPr>
          <p:cNvPr id="13" name="Obrázok 12" descr="SAM_4156 EdTran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08104" y="1628800"/>
            <a:ext cx="3419872" cy="2564904"/>
          </a:xfrm>
          <a:prstGeom prst="rect">
            <a:avLst/>
          </a:prstGeom>
        </p:spPr>
      </p:pic>
      <p:pic>
        <p:nvPicPr>
          <p:cNvPr id="16" name="Obrázok 15" descr="SAM_4168 Avio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91547" y="3429000"/>
            <a:ext cx="3611893" cy="2708920"/>
          </a:xfrm>
          <a:prstGeom prst="rect">
            <a:avLst/>
          </a:prstGeom>
        </p:spPr>
      </p:pic>
      <p:pic>
        <p:nvPicPr>
          <p:cNvPr id="15" name="Obrázok 14" descr="SAM_4158 EdTrans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555777" y="2060848"/>
            <a:ext cx="3024335" cy="2268251"/>
          </a:xfrm>
          <a:prstGeom prst="rect">
            <a:avLst/>
          </a:prstGeom>
        </p:spPr>
      </p:pic>
      <p:pic>
        <p:nvPicPr>
          <p:cNvPr id="17" name="Obrázok 16" descr="SAM_4171 Avion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355976" y="3645024"/>
            <a:ext cx="3323861" cy="2492896"/>
          </a:xfrm>
          <a:prstGeom prst="rect">
            <a:avLst/>
          </a:prstGeom>
        </p:spPr>
      </p:pic>
      <p:sp>
        <p:nvSpPr>
          <p:cNvPr id="18" name="BlokTextu 17"/>
          <p:cNvSpPr txBox="1"/>
          <p:nvPr/>
        </p:nvSpPr>
        <p:spPr>
          <a:xfrm>
            <a:off x="6732240" y="980728"/>
            <a:ext cx="1636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 smtClean="0">
                <a:solidFill>
                  <a:srgbClr val="002060"/>
                </a:solidFill>
              </a:rPr>
              <a:t>5. 5. 2014</a:t>
            </a:r>
            <a:endParaRPr lang="sk-SK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0722" name="Acrobat Document" r:id="rId6" imgW="0" imgH="0" progId="AcroExch.Document.11">
              <p:embed/>
            </p:oleObj>
          </a:graphicData>
        </a:graphic>
      </p:graphicFrame>
      <p:pic>
        <p:nvPicPr>
          <p:cNvPr id="9" name="Obrázok 8" descr="SAM_3995 Edtrans Adlerk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1600" y="836712"/>
            <a:ext cx="7056784" cy="529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3554" name="Acrobat Document" r:id="rId6" imgW="0" imgH="0" progId="AcroExch.Document.11">
              <p:embed/>
            </p:oleObj>
          </a:graphicData>
        </a:graphic>
      </p:graphicFrame>
      <p:pic>
        <p:nvPicPr>
          <p:cNvPr id="10" name="Obrázok 9" descr="SAM_395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3608" y="908720"/>
            <a:ext cx="6984776" cy="5184576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1547664" y="260648"/>
            <a:ext cx="5104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 smtClean="0">
                <a:solidFill>
                  <a:srgbClr val="002060"/>
                </a:solidFill>
              </a:rPr>
              <a:t>Deň župných škôl AVION – január 2014</a:t>
            </a:r>
            <a:endParaRPr lang="sk-SK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7890" name="Acrobat Document" r:id="rId6" imgW="0" imgH="0" progId="AcroExch.Document.11">
              <p:embed/>
            </p:oleObj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251520" y="1412776"/>
            <a:ext cx="865454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solidFill>
                  <a:srgbClr val="002060"/>
                </a:solidFill>
              </a:rPr>
              <a:t>Záverom hodnotíme projekt ako úspešný. 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Väčšina vstupných predpokladov je splnených, výstupy prispejú ku rozšíreniu </a:t>
            </a:r>
            <a:r>
              <a:rPr lang="sk-SK" sz="2400" dirty="0" err="1" smtClean="0">
                <a:solidFill>
                  <a:srgbClr val="002060"/>
                </a:solidFill>
              </a:rPr>
              <a:t>kompetenciíí</a:t>
            </a:r>
            <a:r>
              <a:rPr lang="sk-SK" sz="2400" dirty="0" smtClean="0">
                <a:solidFill>
                  <a:srgbClr val="002060"/>
                </a:solidFill>
              </a:rPr>
              <a:t>, </a:t>
            </a:r>
          </a:p>
          <a:p>
            <a:r>
              <a:rPr lang="sk-SK" sz="2400" dirty="0" err="1" smtClean="0">
                <a:solidFill>
                  <a:srgbClr val="002060"/>
                </a:solidFill>
              </a:rPr>
              <a:t>know-how</a:t>
            </a:r>
            <a:r>
              <a:rPr lang="sk-SK" sz="2400" dirty="0" smtClean="0">
                <a:solidFill>
                  <a:srgbClr val="002060"/>
                </a:solidFill>
              </a:rPr>
              <a:t>, jazykových znalostí.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Analýza úrovne vzdelávania študijných programov zúčastnených škôl prispeje ku rozvoju odborno-teoretických a odborno-praktických schopnosti študentov.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Zdokonalí sa odborné vyučovanie v cudzom jazyku.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Dôležitá je udržateľnosť výstupov, ich ďalší rozvoj .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Mobilita, cezhraničná spolupráca prispeje ku zvýšeniu úrovne odborného vzdelávania.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Vďaka tomu sa rozšíri vzájomné ovplyvňovanie procesu vzdelávania.</a:t>
            </a:r>
          </a:p>
          <a:p>
            <a:endParaRPr lang="sk-SK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6866" name="Acrobat Document" r:id="rId6" imgW="0" imgH="0" progId="AcroExch.Document.11">
              <p:embed/>
            </p:oleObj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971600" y="2564904"/>
            <a:ext cx="712879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dirty="0" smtClean="0"/>
              <a:t>Ďakujem za pozornosť</a:t>
            </a:r>
          </a:p>
          <a:p>
            <a:pPr algn="ctr"/>
            <a:endParaRPr lang="sk-SK" sz="2000" dirty="0" smtClean="0"/>
          </a:p>
          <a:p>
            <a:pPr algn="ctr"/>
            <a:r>
              <a:rPr lang="sk-SK" sz="2000" dirty="0" smtClean="0"/>
              <a:t>Ing. František Végh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sk-SK" dirty="0" smtClean="0"/>
          </a:p>
          <a:p>
            <a:pPr algn="r"/>
            <a:r>
              <a:rPr lang="sk-SK" sz="1600" dirty="0" err="1" smtClean="0">
                <a:hlinkClick r:id="rId7"/>
              </a:rPr>
              <a:t>f.vegh</a:t>
            </a:r>
            <a:r>
              <a:rPr lang="en-US" sz="1600" dirty="0" smtClean="0">
                <a:hlinkClick r:id="rId7"/>
              </a:rPr>
              <a:t>@</a:t>
            </a:r>
            <a:r>
              <a:rPr lang="en-US" sz="1600" dirty="0" err="1" smtClean="0">
                <a:hlinkClick r:id="rId7"/>
              </a:rPr>
              <a:t>adlerka.sk</a:t>
            </a:r>
            <a:endParaRPr lang="en-US" sz="1600" dirty="0" smtClean="0"/>
          </a:p>
          <a:p>
            <a:pPr algn="r"/>
            <a:r>
              <a:rPr lang="en-US" sz="1600" dirty="0" smtClean="0"/>
              <a:t>frantisek.vegh@gmail.com</a:t>
            </a:r>
            <a:endParaRPr lang="sk-SK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4098" name="Acrobat Document" r:id="rId6" imgW="0" imgH="0" progId="AcroExch.Document.11">
              <p:embed/>
            </p:oleObj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395536" y="908720"/>
            <a:ext cx="832670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indent="-365125" algn="ctr"/>
            <a:r>
              <a:rPr lang="sk-SK" sz="4000" b="1" dirty="0" err="1" smtClean="0">
                <a:solidFill>
                  <a:srgbClr val="0070C0"/>
                </a:solidFill>
              </a:rPr>
              <a:t>Ed</a:t>
            </a:r>
            <a:r>
              <a:rPr lang="sk-SK" sz="4000" b="1" dirty="0" err="1" smtClean="0">
                <a:solidFill>
                  <a:schemeClr val="accent3">
                    <a:lumMod val="75000"/>
                  </a:schemeClr>
                </a:solidFill>
              </a:rPr>
              <a:t>TRANS</a:t>
            </a:r>
            <a:endParaRPr lang="sk-SK" sz="40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65125" indent="-365125">
              <a:buFont typeface="Wingdings" pitchFamily="2" charset="2"/>
              <a:buChar char="Ø"/>
            </a:pPr>
            <a:r>
              <a:rPr lang="sk-SK" sz="3200" dirty="0" smtClean="0">
                <a:solidFill>
                  <a:srgbClr val="002060"/>
                </a:solidFill>
              </a:rPr>
              <a:t>Publicita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200" dirty="0" smtClean="0">
                <a:solidFill>
                  <a:srgbClr val="002060"/>
                </a:solidFill>
              </a:rPr>
              <a:t>Kompetencia, </a:t>
            </a:r>
            <a:r>
              <a:rPr lang="sk-SK" sz="3200" dirty="0" err="1" smtClean="0">
                <a:solidFill>
                  <a:srgbClr val="002060"/>
                </a:solidFill>
              </a:rPr>
              <a:t>know-how</a:t>
            </a:r>
            <a:r>
              <a:rPr lang="sk-SK" sz="3200" dirty="0" smtClean="0">
                <a:solidFill>
                  <a:srgbClr val="002060"/>
                </a:solidFill>
              </a:rPr>
              <a:t>, jazyk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200" dirty="0" smtClean="0">
                <a:solidFill>
                  <a:srgbClr val="002060"/>
                </a:solidFill>
              </a:rPr>
              <a:t>Mobilita, cezhraničné odborné vzdelávanie a ďalšie vzdelávanie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200" dirty="0" smtClean="0">
                <a:solidFill>
                  <a:srgbClr val="002060"/>
                </a:solidFill>
              </a:rPr>
              <a:t>Výber povolania a orientácia pre výber povolania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200" dirty="0" smtClean="0">
                <a:solidFill>
                  <a:srgbClr val="002060"/>
                </a:solidFill>
              </a:rPr>
              <a:t>Zmeny, inovácie a uznávanie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200" dirty="0" smtClean="0">
                <a:solidFill>
                  <a:srgbClr val="002060"/>
                </a:solidFill>
              </a:rPr>
              <a:t>Inklúzia, integrácia, znevýhodnené skupiny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200" dirty="0" smtClean="0">
                <a:solidFill>
                  <a:srgbClr val="002060"/>
                </a:solidFill>
              </a:rPr>
              <a:t>Manažment a organizácia </a:t>
            </a:r>
            <a:endParaRPr lang="sk-SK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1506" name="Acrobat Document" r:id="rId6" imgW="0" imgH="0" progId="AcroExch.Document.11">
              <p:embed/>
            </p:oleObj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395536" y="836712"/>
            <a:ext cx="835292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b="1" smtClean="0">
                <a:solidFill>
                  <a:srgbClr val="002060"/>
                </a:solidFill>
              </a:rPr>
              <a:t>Výstupy</a:t>
            </a:r>
            <a:endParaRPr lang="sk-SK" sz="4000" b="1" dirty="0" smtClean="0">
              <a:solidFill>
                <a:srgbClr val="002060"/>
              </a:solidFill>
            </a:endParaRP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err="1" smtClean="0">
                <a:solidFill>
                  <a:srgbClr val="002060"/>
                </a:solidFill>
              </a:rPr>
              <a:t>Rollup</a:t>
            </a:r>
            <a:r>
              <a:rPr lang="sk-SK" sz="3000" dirty="0" smtClean="0">
                <a:solidFill>
                  <a:srgbClr val="002060"/>
                </a:solidFill>
              </a:rPr>
              <a:t> (5ks)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smtClean="0">
                <a:solidFill>
                  <a:srgbClr val="002060"/>
                </a:solidFill>
              </a:rPr>
              <a:t>Brožúra o projekte (1500ks)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smtClean="0">
                <a:solidFill>
                  <a:srgbClr val="002060"/>
                </a:solidFill>
              </a:rPr>
              <a:t>Prenosná magnetická prezentačná stena (5ks)</a:t>
            </a:r>
            <a:r>
              <a:rPr lang="sk-SK" sz="3000" b="1" dirty="0" smtClean="0">
                <a:solidFill>
                  <a:srgbClr val="002060"/>
                </a:solidFill>
              </a:rPr>
              <a:t> </a:t>
            </a:r>
            <a:endParaRPr lang="sk-SK" sz="3000" dirty="0" smtClean="0">
              <a:solidFill>
                <a:srgbClr val="002060"/>
              </a:solidFill>
            </a:endParaRP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smtClean="0">
                <a:solidFill>
                  <a:srgbClr val="002060"/>
                </a:solidFill>
              </a:rPr>
              <a:t>Analýza úrovne vzdelávania a výchovy vybraných študijných programov SK-AT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smtClean="0">
                <a:solidFill>
                  <a:srgbClr val="002060"/>
                </a:solidFill>
              </a:rPr>
              <a:t>Glosár elektrotechnika + poľnohospodárstvo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smtClean="0">
                <a:solidFill>
                  <a:srgbClr val="002060"/>
                </a:solidFill>
              </a:rPr>
              <a:t>Interaktívne CD – spracovanie glosárov (500)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smtClean="0">
                <a:solidFill>
                  <a:srgbClr val="002060"/>
                </a:solidFill>
              </a:rPr>
              <a:t>Odborné odučenie materiálov </a:t>
            </a:r>
            <a:r>
              <a:rPr lang="sk-SK" sz="3000" dirty="0" err="1" smtClean="0">
                <a:solidFill>
                  <a:srgbClr val="002060"/>
                </a:solidFill>
              </a:rPr>
              <a:t>online</a:t>
            </a:r>
            <a:endParaRPr lang="sk-SK" sz="3000" dirty="0" smtClean="0">
              <a:solidFill>
                <a:srgbClr val="002060"/>
              </a:solidFill>
            </a:endParaRPr>
          </a:p>
          <a:p>
            <a:pPr marL="365125" indent="-365125">
              <a:buFont typeface="Wingdings" pitchFamily="2" charset="2"/>
              <a:buChar char="Ø"/>
            </a:pPr>
            <a:r>
              <a:rPr lang="sk-SK" sz="3000" dirty="0" smtClean="0">
                <a:solidFill>
                  <a:srgbClr val="002060"/>
                </a:solidFill>
              </a:rPr>
              <a:t>Seminár výstupov analýzy a prezentácie glosárov</a:t>
            </a:r>
            <a:endParaRPr lang="sk-SK" sz="3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9698" name="Acrobat Document" r:id="rId6" imgW="0" imgH="0" progId="AcroExch.Document.11">
              <p:embed/>
            </p:oleObj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395536" y="836712"/>
            <a:ext cx="835292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b="1" smtClean="0">
                <a:solidFill>
                  <a:srgbClr val="002060"/>
                </a:solidFill>
              </a:rPr>
              <a:t>Výstupy</a:t>
            </a:r>
            <a:endParaRPr lang="sk-SK" sz="4000" b="1" dirty="0" smtClean="0">
              <a:solidFill>
                <a:srgbClr val="002060"/>
              </a:solidFill>
            </a:endParaRP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Mobilita pedagógov – cca. 15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Mobilita žiakov – cca. 110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Prezentačné video - 5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Virtuálny sprievodca stredných škôl – 5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 Analýza potrieb pracovného trhu elektrotechnického a poľnohospodárskeho odvetvia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 Seminár o výsledkoch analýzy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Bulletin 1000 ks</a:t>
            </a:r>
          </a:p>
          <a:p>
            <a:pPr marL="365125" indent="-365125">
              <a:buFont typeface="Wingdings" pitchFamily="2" charset="2"/>
              <a:buChar char="Ø"/>
            </a:pPr>
            <a:r>
              <a:rPr lang="sk-SK" sz="2900" dirty="0" smtClean="0">
                <a:solidFill>
                  <a:srgbClr val="002060"/>
                </a:solidFill>
              </a:rPr>
              <a:t> </a:t>
            </a:r>
            <a:r>
              <a:rPr lang="sk-SK" sz="2900" dirty="0" err="1" smtClean="0">
                <a:solidFill>
                  <a:srgbClr val="002060"/>
                </a:solidFill>
              </a:rPr>
              <a:t>workshop</a:t>
            </a:r>
            <a:r>
              <a:rPr lang="sk-SK" sz="2900" dirty="0" smtClean="0">
                <a:solidFill>
                  <a:srgbClr val="002060"/>
                </a:solidFill>
              </a:rPr>
              <a:t> o nových možnostiach znižovania negatívnych prejavov v oblasti inklúzie, integrácie </a:t>
            </a:r>
            <a:endParaRPr lang="sk-SK" sz="29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4578" name="Acrobat Document" r:id="rId6" imgW="0" imgH="0" progId="AcroExch.Document.11">
              <p:embed/>
            </p:oleObj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395536" y="836712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b="1" smtClean="0">
                <a:solidFill>
                  <a:srgbClr val="002060"/>
                </a:solidFill>
              </a:rPr>
              <a:t>Výstupy</a:t>
            </a:r>
            <a:endParaRPr lang="sk-SK" sz="4000" b="1" dirty="0" smtClean="0">
              <a:solidFill>
                <a:srgbClr val="002060"/>
              </a:solidFill>
            </a:endParaRPr>
          </a:p>
        </p:txBody>
      </p:sp>
      <p:pic>
        <p:nvPicPr>
          <p:cNvPr id="11" name="Obrázok 10" descr="stena adlerk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1556792"/>
            <a:ext cx="3888432" cy="2148447"/>
          </a:xfrm>
          <a:prstGeom prst="rect">
            <a:avLst/>
          </a:prstGeom>
        </p:spPr>
      </p:pic>
      <p:pic>
        <p:nvPicPr>
          <p:cNvPr id="15" name="Obrázok 14" descr="SAM_244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1520" y="3573016"/>
            <a:ext cx="2880000" cy="2160000"/>
          </a:xfrm>
          <a:prstGeom prst="rect">
            <a:avLst/>
          </a:prstGeom>
        </p:spPr>
      </p:pic>
      <p:pic>
        <p:nvPicPr>
          <p:cNvPr id="16" name="Obrázok 15" descr="SAM_246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80112" y="3717032"/>
            <a:ext cx="3360000" cy="2520000"/>
          </a:xfrm>
          <a:prstGeom prst="rect">
            <a:avLst/>
          </a:prstGeom>
        </p:spPr>
      </p:pic>
      <p:pic>
        <p:nvPicPr>
          <p:cNvPr id="17" name="Obrázok 16" descr="SAM_244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55776" y="3645024"/>
            <a:ext cx="3360000" cy="2520000"/>
          </a:xfrm>
          <a:prstGeom prst="rect">
            <a:avLst/>
          </a:prstGeom>
        </p:spPr>
      </p:pic>
      <p:pic>
        <p:nvPicPr>
          <p:cNvPr id="13" name="Obrázok 12" descr="SAM_4009 Edtrans Adlerk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788024" y="1484784"/>
            <a:ext cx="3864055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ázok 11" descr="capture_001_02122014_1345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085477"/>
            <a:ext cx="8640960" cy="4687046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2123728" y="40466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</a:rPr>
              <a:t>Harmonogram</a:t>
            </a:r>
            <a:r>
              <a:rPr lang="en-US" sz="3200" dirty="0" smtClean="0"/>
              <a:t> </a:t>
            </a:r>
            <a:r>
              <a:rPr lang="en-US" sz="3200" dirty="0" err="1" smtClean="0"/>
              <a:t>projektu</a:t>
            </a:r>
            <a:endParaRPr lang="sk-S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31746" name="Acrobat Document" r:id="rId6" imgW="0" imgH="0" progId="AcroExch.Document.11">
              <p:embed/>
            </p:oleObj>
          </a:graphicData>
        </a:graphic>
      </p:graphicFrame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836712"/>
            <a:ext cx="7776864" cy="530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kt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5602" name="Acrobat Document" r:id="rId6" imgW="0" imgH="0" progId="AcroExch.Document.11">
              <p:embed/>
            </p:oleObj>
          </a:graphicData>
        </a:graphic>
      </p:graphicFrame>
      <p:pic>
        <p:nvPicPr>
          <p:cNvPr id="9" name="Obrázok 8" descr="SAM_24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1268760"/>
            <a:ext cx="2880000" cy="2160000"/>
          </a:xfrm>
          <a:prstGeom prst="rect">
            <a:avLst/>
          </a:prstGeom>
        </p:spPr>
      </p:pic>
      <p:pic>
        <p:nvPicPr>
          <p:cNvPr id="10" name="Obrázok 9" descr="SAM_241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03848" y="1556792"/>
            <a:ext cx="2880000" cy="2160000"/>
          </a:xfrm>
          <a:prstGeom prst="rect">
            <a:avLst/>
          </a:prstGeom>
        </p:spPr>
      </p:pic>
      <p:pic>
        <p:nvPicPr>
          <p:cNvPr id="11" name="Obrázok 10" descr="SAM_241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856" y="3789040"/>
            <a:ext cx="2880000" cy="2160000"/>
          </a:xfrm>
          <a:prstGeom prst="rect">
            <a:avLst/>
          </a:prstGeom>
        </p:spPr>
      </p:pic>
      <p:pic>
        <p:nvPicPr>
          <p:cNvPr id="12" name="Obrázok 11" descr="SAM_243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512" y="3717032"/>
            <a:ext cx="2880000" cy="2160000"/>
          </a:xfrm>
          <a:prstGeom prst="rect">
            <a:avLst/>
          </a:prstGeom>
        </p:spPr>
      </p:pic>
      <p:pic>
        <p:nvPicPr>
          <p:cNvPr id="13" name="Obrázok 12" descr="SAM_2437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64000" y="3501008"/>
            <a:ext cx="2880000" cy="2160000"/>
          </a:xfrm>
          <a:prstGeom prst="rect">
            <a:avLst/>
          </a:prstGeom>
        </p:spPr>
      </p:pic>
      <p:pic>
        <p:nvPicPr>
          <p:cNvPr id="14" name="Obrázok 13" descr="SAM_2439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264000" y="1196752"/>
            <a:ext cx="2880000" cy="2160000"/>
          </a:xfrm>
          <a:prstGeom prst="rect">
            <a:avLst/>
          </a:prstGeom>
        </p:spPr>
      </p:pic>
      <p:sp>
        <p:nvSpPr>
          <p:cNvPr id="15" name="BlokTextu 14"/>
          <p:cNvSpPr txBox="1"/>
          <p:nvPr/>
        </p:nvSpPr>
        <p:spPr>
          <a:xfrm>
            <a:off x="1547664" y="548680"/>
            <a:ext cx="5138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 smtClean="0">
                <a:solidFill>
                  <a:srgbClr val="002060"/>
                </a:solidFill>
              </a:rPr>
              <a:t>Úvodná konferencia projektu </a:t>
            </a:r>
            <a:r>
              <a:rPr lang="sk-SK" sz="2400" b="1" dirty="0" err="1" smtClean="0">
                <a:solidFill>
                  <a:srgbClr val="002060"/>
                </a:solidFill>
              </a:rPr>
              <a:t>EdTRANS</a:t>
            </a:r>
            <a:endParaRPr lang="sk-SK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C:\Users\pfurik\AppData\Local\Microsoft\Windows\Temporary Internet Files\Content.Word\logo_edtrans_office.pn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9972" cy="776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ok 6"/>
          <p:cNvPicPr/>
          <p:nvPr/>
        </p:nvPicPr>
        <p:blipFill>
          <a:blip r:embed="rId4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88640"/>
            <a:ext cx="1702317" cy="574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ok 7" descr="E:\Family Net\pf\pracovne stretnutia\29.5\loga.png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176409"/>
            <a:ext cx="6529498" cy="68159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Objekt 8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051" name="Acrobat Document" r:id="rId6" imgW="0" imgH="0" progId="AcroExch.Document.11">
              <p:embed/>
            </p:oleObj>
          </a:graphicData>
        </a:graphic>
      </p:graphicFrame>
      <p:sp>
        <p:nvSpPr>
          <p:cNvPr id="10" name="BlokTextu 9"/>
          <p:cNvSpPr txBox="1"/>
          <p:nvPr/>
        </p:nvSpPr>
        <p:spPr>
          <a:xfrm>
            <a:off x="1691680" y="692696"/>
            <a:ext cx="47810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 smtClean="0">
                <a:solidFill>
                  <a:srgbClr val="002060"/>
                </a:solidFill>
              </a:rPr>
              <a:t>Viedeň 13. 6. 2013. </a:t>
            </a:r>
            <a:r>
              <a:rPr lang="sk-SK" sz="2000" b="1" dirty="0" smtClean="0">
                <a:solidFill>
                  <a:srgbClr val="002060"/>
                </a:solidFill>
              </a:rPr>
              <a:t>a  </a:t>
            </a:r>
            <a:r>
              <a:rPr lang="sk-SK" sz="2000" b="1" dirty="0" smtClean="0">
                <a:solidFill>
                  <a:srgbClr val="002060"/>
                </a:solidFill>
              </a:rPr>
              <a:t>Bratislava 17. 9. 2013</a:t>
            </a:r>
            <a:endParaRPr lang="sk-SK" sz="2000" b="1" dirty="0">
              <a:solidFill>
                <a:srgbClr val="002060"/>
              </a:solidFill>
            </a:endParaRPr>
          </a:p>
        </p:txBody>
      </p:sp>
      <p:pic>
        <p:nvPicPr>
          <p:cNvPr id="12" name="Obrázok 11" descr="SAM_2473EdTRAN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7544" y="1484784"/>
            <a:ext cx="3960440" cy="2970330"/>
          </a:xfrm>
          <a:prstGeom prst="rect">
            <a:avLst/>
          </a:prstGeom>
        </p:spPr>
      </p:pic>
      <p:pic>
        <p:nvPicPr>
          <p:cNvPr id="13" name="Obrázok 12" descr="SAM_3070 Klein v prav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4008" y="2708920"/>
            <a:ext cx="4032448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268</Words>
  <Application>Microsoft Office PowerPoint</Application>
  <PresentationFormat>Prezentácia na obrazovke (4:3)</PresentationFormat>
  <Paragraphs>61</Paragraphs>
  <Slides>19</Slides>
  <Notes>0</Notes>
  <HiddenSlides>0</HiddenSlides>
  <MMClips>0</MMClips>
  <ScaleCrop>false</ScaleCrop>
  <HeadingPairs>
    <vt:vector size="6" baseType="variant"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19</vt:i4>
      </vt:variant>
    </vt:vector>
  </HeadingPairs>
  <TitlesOfParts>
    <vt:vector size="21" baseType="lpstr">
      <vt:lpstr>Motív Office</vt:lpstr>
      <vt:lpstr>Acrobat Document</vt:lpstr>
      <vt:lpstr>EdTRANS  Transition from school to work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  <vt:lpstr>Snímka 14</vt:lpstr>
      <vt:lpstr>Snímka 15</vt:lpstr>
      <vt:lpstr>Snímka 16</vt:lpstr>
      <vt:lpstr>Snímka 17</vt:lpstr>
      <vt:lpstr>Snímka 18</vt:lpstr>
      <vt:lpstr>Snímka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EdTRANS  Transition from school to work</dc:title>
  <dc:creator>Vegh</dc:creator>
  <cp:lastModifiedBy>Vegh</cp:lastModifiedBy>
  <cp:revision>9</cp:revision>
  <dcterms:created xsi:type="dcterms:W3CDTF">2014-12-02T10:25:40Z</dcterms:created>
  <dcterms:modified xsi:type="dcterms:W3CDTF">2014-12-04T08:39:11Z</dcterms:modified>
</cp:coreProperties>
</file>