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6" r:id="rId9"/>
    <p:sldId id="262" r:id="rId10"/>
    <p:sldId id="261" r:id="rId11"/>
    <p:sldId id="263" r:id="rId12"/>
    <p:sldId id="267" r:id="rId13"/>
    <p:sldId id="268" r:id="rId14"/>
    <p:sldId id="269" r:id="rId15"/>
    <p:sldId id="270" r:id="rId16"/>
    <p:sldId id="272" r:id="rId17"/>
    <p:sldId id="273" r:id="rId18"/>
    <p:sldId id="271" r:id="rId19"/>
    <p:sldId id="274" r:id="rId20"/>
    <p:sldId id="277" r:id="rId21"/>
    <p:sldId id="278" r:id="rId22"/>
    <p:sldId id="275" r:id="rId23"/>
    <p:sldId id="27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smtClean="0"/>
              <a:t>Master-Untertitelformat bearbeiten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5/5/2014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de-AT" smtClean="0"/>
              <a:t>Bild auf Platzhalter ziehen oder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de-AT" smtClean="0"/>
              <a:t>Bild auf Platzhalter ziehen oder durch Klicken auf Symbol hinzufügen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de-AT" smtClean="0"/>
              <a:t>Bild auf Platzhalter ziehen oder durch Klicken auf Symbol hinzufügen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über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de-AT" smtClean="0"/>
              <a:t>Bild auf Platzhalter ziehen oder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über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de-AT" smtClean="0"/>
              <a:t>Bild auf Platzhalter ziehen oder durch Klicken auf Symbol hinzufügen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de-AT" smtClean="0"/>
              <a:t>Bild auf Platzhalter ziehen oder durch Klicken auf Symbol hinzufügen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mit Wasserzeiche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de-AT" smtClean="0"/>
              <a:t>Mastertitelformat bearbeiten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smtClean="0"/>
              <a:t>Master-Untertitelformat bearbeiten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5/5/2014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de-AT" smtClean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 mit Wasserzeiche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 mit Bild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de-AT" smtClean="0"/>
              <a:t>Bild auf Platzhalter ziehen oder durch Klicken auf Symbol hinzufügen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nhalte, oben und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5/5/2014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microsoft.com/office/2007/relationships/hdphoto" Target="../media/hdphoto4.wdp"/><Relationship Id="rId7" Type="http://schemas.openxmlformats.org/officeDocument/2006/relationships/image" Target="../media/image71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microsoft.com/office/2007/relationships/hdphoto" Target="../media/hdphoto5.wdp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microsoft.com/office/2007/relationships/hdphoto" Target="../media/hdphoto6.wdp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81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9.jpeg"/><Relationship Id="rId7" Type="http://schemas.microsoft.com/office/2007/relationships/hdphoto" Target="../media/hdphoto9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microsoft.com/office/2007/relationships/hdphoto" Target="../media/hdphoto8.wdp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2A in Bratislava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mit Christian </a:t>
            </a:r>
            <a:r>
              <a:rPr lang="de-DE" dirty="0" err="1" smtClean="0"/>
              <a:t>Belfanti</a:t>
            </a:r>
            <a:r>
              <a:rPr lang="de-DE" dirty="0" smtClean="0"/>
              <a:t> und Lauren Hartlein-</a:t>
            </a:r>
            <a:r>
              <a:rPr lang="de-DE" dirty="0" err="1" smtClean="0"/>
              <a:t>Sowa</a:t>
            </a:r>
            <a:endParaRPr lang="de-DE" dirty="0" smtClean="0"/>
          </a:p>
          <a:p>
            <a:r>
              <a:rPr lang="de-DE" dirty="0" smtClean="0"/>
              <a:t>April </a:t>
            </a:r>
            <a:r>
              <a:rPr lang="de-DE" dirty="0"/>
              <a:t>28-30 2014</a:t>
            </a:r>
          </a:p>
        </p:txBody>
      </p:sp>
    </p:spTree>
    <p:extLst>
      <p:ext uri="{BB962C8B-B14F-4D97-AF65-F5344CB8AC3E}">
        <p14:creationId xmlns:p14="http://schemas.microsoft.com/office/powerpoint/2010/main" val="377871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0753" y="5892381"/>
            <a:ext cx="7313613" cy="868362"/>
          </a:xfrm>
        </p:spPr>
        <p:txBody>
          <a:bodyPr/>
          <a:lstStyle/>
          <a:p>
            <a:r>
              <a:rPr lang="de-DE" dirty="0" smtClean="0"/>
              <a:t>...</a:t>
            </a:r>
            <a:r>
              <a:rPr lang="de-DE" sz="3200" dirty="0" smtClean="0"/>
              <a:t>Und </a:t>
            </a:r>
            <a:r>
              <a:rPr lang="de-DE" sz="3200" dirty="0"/>
              <a:t>die </a:t>
            </a:r>
            <a:r>
              <a:rPr lang="de-DE" sz="3200" dirty="0" smtClean="0">
                <a:latin typeface="Wingdings" charset="2"/>
                <a:cs typeface="Wingdings" charset="2"/>
              </a:rPr>
              <a:t>L</a:t>
            </a:r>
            <a:r>
              <a:rPr lang="de-DE" sz="3200" dirty="0" smtClean="0"/>
              <a:t> Bade- und Zimmersituation </a:t>
            </a:r>
            <a:br>
              <a:rPr lang="de-DE" sz="3200" dirty="0" smtClean="0"/>
            </a:br>
            <a:r>
              <a:rPr lang="de-DE" sz="3200" dirty="0" smtClean="0"/>
              <a:t>Not </a:t>
            </a:r>
            <a:r>
              <a:rPr lang="de-DE" sz="3200" dirty="0" err="1" smtClean="0"/>
              <a:t>exactly</a:t>
            </a:r>
            <a:r>
              <a:rPr lang="de-DE" sz="3200" dirty="0" smtClean="0"/>
              <a:t> ‚Hotel </a:t>
            </a:r>
            <a:r>
              <a:rPr lang="de-DE" sz="3200" dirty="0" err="1" smtClean="0"/>
              <a:t>Mom</a:t>
            </a:r>
            <a:r>
              <a:rPr lang="de-DE" sz="3200" dirty="0" smtClean="0"/>
              <a:t>‘!</a:t>
            </a:r>
            <a:r>
              <a:rPr lang="de-DE" sz="3200" dirty="0"/>
              <a:t/>
            </a:r>
            <a:br>
              <a:rPr lang="de-DE" sz="3200" dirty="0"/>
            </a:br>
            <a:endParaRPr lang="de-DE" sz="3200" dirty="0"/>
          </a:p>
        </p:txBody>
      </p:sp>
      <p:pic>
        <p:nvPicPr>
          <p:cNvPr id="6" name="Bild 5" descr="P102065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6272"/>
            <a:ext cx="3623106" cy="2717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 6" descr="P102065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45" y="894353"/>
            <a:ext cx="3952560" cy="2964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d 7" descr="P102065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28" y="3403659"/>
            <a:ext cx="2870019" cy="2152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Bild 10" descr="P102066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789" y="0"/>
            <a:ext cx="2294715" cy="1721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Bild 11" descr="P102066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86" y="3554107"/>
            <a:ext cx="2767751" cy="2075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Bild 9" descr="P1020657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00181" y="1663247"/>
            <a:ext cx="2814046" cy="2110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3658" y="3403659"/>
            <a:ext cx="836635" cy="910228"/>
          </a:xfrm>
          <a:prstGeom prst="rect">
            <a:avLst/>
          </a:prstGeom>
        </p:spPr>
      </p:pic>
      <p:pic>
        <p:nvPicPr>
          <p:cNvPr id="4" name="Inhaltsplatzhalter 3" descr="P1020652.JPG"/>
          <p:cNvPicPr>
            <a:picLocks noGrp="1" noChangeAspect="1"/>
          </p:cNvPicPr>
          <p:nvPr>
            <p:ph idx="1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7" b="13027"/>
          <a:stretch>
            <a:fillRect/>
          </a:stretch>
        </p:blipFill>
        <p:spPr>
          <a:xfrm>
            <a:off x="536856" y="113915"/>
            <a:ext cx="3448167" cy="2437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Bild 8" descr="P1020658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18921" y="3967203"/>
            <a:ext cx="2498126" cy="18735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150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Mittagsessen…At lunch!</a:t>
            </a:r>
            <a:endParaRPr lang="de-DE" dirty="0"/>
          </a:p>
        </p:txBody>
      </p:sp>
      <p:pic>
        <p:nvPicPr>
          <p:cNvPr id="4" name="Inhaltsplatzhalter 3" descr="P1020667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7" b="13027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723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P102071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9193" y="1049830"/>
            <a:ext cx="5652578" cy="423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02563" y="480831"/>
            <a:ext cx="2679261" cy="868362"/>
          </a:xfrm>
        </p:spPr>
        <p:txBody>
          <a:bodyPr/>
          <a:lstStyle/>
          <a:p>
            <a:r>
              <a:rPr lang="de-DE" dirty="0" smtClean="0"/>
              <a:t>Die Stadt</a:t>
            </a:r>
            <a:endParaRPr lang="de-DE" dirty="0"/>
          </a:p>
        </p:txBody>
      </p:sp>
      <p:pic>
        <p:nvPicPr>
          <p:cNvPr id="9" name="Bild 8" descr="P1020760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5993" y="1150183"/>
            <a:ext cx="5537889" cy="4153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hteck 2"/>
          <p:cNvSpPr/>
          <p:nvPr/>
        </p:nvSpPr>
        <p:spPr>
          <a:xfrm>
            <a:off x="3564352" y="3244334"/>
            <a:ext cx="450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/>
              <a:t>Th</a:t>
            </a:r>
            <a:endParaRPr lang="de-AT" dirty="0"/>
          </a:p>
        </p:txBody>
      </p:sp>
      <p:sp>
        <p:nvSpPr>
          <p:cNvPr id="4" name="Rechteck 3"/>
          <p:cNvSpPr/>
          <p:nvPr/>
        </p:nvSpPr>
        <p:spPr>
          <a:xfrm>
            <a:off x="973552" y="5995836"/>
            <a:ext cx="504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Bratislava‘s historic city center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388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P102074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1" y="239093"/>
            <a:ext cx="5422904" cy="4067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d 4" descr="P102075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58675" y="3501614"/>
            <a:ext cx="3447119" cy="2585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 5" descr="P102076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744" y="118529"/>
            <a:ext cx="3402304" cy="2551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 6" descr="P102070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05" y="4561212"/>
            <a:ext cx="2253822" cy="1690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d 7" descr="P102077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26" y="4423909"/>
            <a:ext cx="2928826" cy="2196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234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P102080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7" b="13027"/>
          <a:stretch>
            <a:fillRect/>
          </a:stretch>
        </p:blipFill>
        <p:spPr>
          <a:xfrm rot="16200000">
            <a:off x="-961265" y="1705896"/>
            <a:ext cx="5280337" cy="2928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ild 3" descr="P102078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27996" y="3030881"/>
            <a:ext cx="3176453" cy="2382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 5" descr="P102080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985" y="290230"/>
            <a:ext cx="3116015" cy="2337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Bild 9" descr="P102082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464" y="981892"/>
            <a:ext cx="3213567" cy="241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 6" descr="P1020806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409" y="3516744"/>
            <a:ext cx="3847674" cy="2885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367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P1020837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16956" y="900007"/>
            <a:ext cx="6101641" cy="4576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Bild 8" descr="P102081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5" y="549211"/>
            <a:ext cx="4088580" cy="3066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Bild 10" descr="P102083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25" y="3855926"/>
            <a:ext cx="3285737" cy="2464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440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11569" y="5944303"/>
            <a:ext cx="8713063" cy="868362"/>
          </a:xfrm>
        </p:spPr>
        <p:txBody>
          <a:bodyPr/>
          <a:lstStyle/>
          <a:p>
            <a:r>
              <a:rPr lang="de-DE" dirty="0" smtClean="0"/>
              <a:t>Lego Roboter/</a:t>
            </a:r>
            <a:r>
              <a:rPr lang="de-DE" dirty="0" err="1" smtClean="0"/>
              <a:t>Robots</a:t>
            </a:r>
            <a:endParaRPr lang="de-DE" dirty="0"/>
          </a:p>
        </p:txBody>
      </p:sp>
      <p:pic>
        <p:nvPicPr>
          <p:cNvPr id="4" name="Bild 3" descr="P102084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8282" y="977443"/>
            <a:ext cx="5501436" cy="4126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d 4" descr="P102084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0668" y="603630"/>
            <a:ext cx="2268598" cy="170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 5" descr="P102085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215" y="423351"/>
            <a:ext cx="2783817" cy="2087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2014-04-29 11.25.0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50644" y="3233519"/>
            <a:ext cx="3736153" cy="210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2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Volkswagon </a:t>
            </a:r>
            <a:r>
              <a:rPr lang="de-DE" dirty="0" err="1" smtClean="0"/>
              <a:t>Slovakia</a:t>
            </a:r>
            <a:endParaRPr lang="de-DE" dirty="0"/>
          </a:p>
        </p:txBody>
      </p:sp>
      <p:pic>
        <p:nvPicPr>
          <p:cNvPr id="5" name="Inhaltsplatzhalter 4" descr="2014-04-29 13.40.0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74" b="12874"/>
          <a:stretch>
            <a:fillRect/>
          </a:stretch>
        </p:blipFill>
        <p:spPr>
          <a:xfrm>
            <a:off x="3107542" y="2081135"/>
            <a:ext cx="5507325" cy="3390172"/>
          </a:xfrm>
        </p:spPr>
      </p:pic>
      <p:pic>
        <p:nvPicPr>
          <p:cNvPr id="4" name="Bild 3" descr="2014-04-29 13.39.59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61"/>
          <a:stretch/>
        </p:blipFill>
        <p:spPr>
          <a:xfrm>
            <a:off x="1166096" y="2081135"/>
            <a:ext cx="5002143" cy="3390172"/>
          </a:xfrm>
          <a:prstGeom prst="rect">
            <a:avLst/>
          </a:prstGeom>
        </p:spPr>
      </p:pic>
      <p:pic>
        <p:nvPicPr>
          <p:cNvPr id="6" name="Bild 5" descr="P1020885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22" y="3847148"/>
            <a:ext cx="3754345" cy="28157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 6" descr="P1020884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63" y="4357434"/>
            <a:ext cx="1778164" cy="1333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d 7" descr="P1020883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87" y="4357434"/>
            <a:ext cx="1772455" cy="1329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467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1029" y="89709"/>
            <a:ext cx="7645616" cy="868362"/>
          </a:xfrm>
        </p:spPr>
        <p:txBody>
          <a:bodyPr/>
          <a:lstStyle/>
          <a:p>
            <a:r>
              <a:rPr lang="de-DE" dirty="0" err="1" smtClean="0"/>
              <a:t>Schloßtastic</a:t>
            </a:r>
            <a:r>
              <a:rPr lang="de-DE" dirty="0" smtClean="0"/>
              <a:t>!  A </a:t>
            </a:r>
            <a:r>
              <a:rPr lang="de-DE" dirty="0" err="1" smtClean="0"/>
              <a:t>ruined</a:t>
            </a:r>
            <a:r>
              <a:rPr lang="de-DE" dirty="0" smtClean="0"/>
              <a:t> </a:t>
            </a:r>
            <a:r>
              <a:rPr lang="de-DE" dirty="0" err="1" smtClean="0"/>
              <a:t>castle</a:t>
            </a:r>
            <a:r>
              <a:rPr lang="de-DE" dirty="0" smtClean="0"/>
              <a:t>!</a:t>
            </a:r>
            <a:endParaRPr lang="de-DE" dirty="0"/>
          </a:p>
        </p:txBody>
      </p:sp>
      <p:pic>
        <p:nvPicPr>
          <p:cNvPr id="6" name="Bild 5" descr="P102090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44601" y="3010804"/>
            <a:ext cx="4396795" cy="3297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d 7" descr="P102089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882" y="835054"/>
            <a:ext cx="3235915" cy="2426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Bild 8" descr="P1020915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8" t="6173"/>
          <a:stretch/>
        </p:blipFill>
        <p:spPr>
          <a:xfrm>
            <a:off x="886808" y="946348"/>
            <a:ext cx="3927029" cy="2852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nhaltsplatzhalter 6" descr="P1020914.JPG"/>
          <p:cNvPicPr>
            <a:picLocks noGrp="1" noChangeAspect="1"/>
          </p:cNvPicPr>
          <p:nvPr>
            <p:ph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0" b="-3605"/>
          <a:stretch/>
        </p:blipFill>
        <p:spPr>
          <a:xfrm>
            <a:off x="683583" y="3642836"/>
            <a:ext cx="3927029" cy="3085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455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P1020960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40" y="288239"/>
            <a:ext cx="3712225" cy="2784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Bild 8" descr="P102094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18" y="297489"/>
            <a:ext cx="4262115" cy="3196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Bild 9" descr="P102095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846" y="3386809"/>
            <a:ext cx="4933373" cy="3700030"/>
          </a:xfrm>
          <a:prstGeom prst="rect">
            <a:avLst/>
          </a:prstGeom>
        </p:spPr>
      </p:pic>
      <p:pic>
        <p:nvPicPr>
          <p:cNvPr id="11" name="Bild 10" descr="P102092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9" y="3868856"/>
            <a:ext cx="3272049" cy="2710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d 7" descr="P1020956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18" y="2321072"/>
            <a:ext cx="3819693" cy="28647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802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P102062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1611" y="5308843"/>
            <a:ext cx="8614866" cy="868362"/>
          </a:xfrm>
        </p:spPr>
        <p:txBody>
          <a:bodyPr/>
          <a:lstStyle/>
          <a:p>
            <a:r>
              <a:rPr lang="de-DE" sz="4400" dirty="0" smtClean="0">
                <a:solidFill>
                  <a:schemeClr val="bg2"/>
                </a:solidFill>
              </a:rPr>
              <a:t>Abfahrt von Wien Hauptbahnhof, 8h</a:t>
            </a:r>
            <a:endParaRPr lang="de-DE" sz="4400" dirty="0">
              <a:solidFill>
                <a:schemeClr val="bg2"/>
              </a:solidFill>
            </a:endParaRPr>
          </a:p>
        </p:txBody>
      </p:sp>
      <p:pic>
        <p:nvPicPr>
          <p:cNvPr id="8" name="Bild 7" descr="P102062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738" y="1356777"/>
            <a:ext cx="5116864" cy="3837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592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Lötung Werkstatt…</a:t>
            </a:r>
            <a:r>
              <a:rPr lang="de-AT" dirty="0" err="1" smtClean="0"/>
              <a:t>Soldering</a:t>
            </a:r>
            <a:r>
              <a:rPr lang="de-AT" dirty="0" smtClean="0"/>
              <a:t> Workshop</a:t>
            </a:r>
            <a:endParaRPr lang="de-AT" dirty="0"/>
          </a:p>
        </p:txBody>
      </p:sp>
      <p:pic>
        <p:nvPicPr>
          <p:cNvPr id="5" name="Bild 12" descr="P102099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1" y="1594460"/>
            <a:ext cx="5408082" cy="4056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ild 15" descr="P102099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07" y="4513383"/>
            <a:ext cx="3219937" cy="24149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 10" descr="P102097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30" y="1594460"/>
            <a:ext cx="3692769" cy="2769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487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11015"/>
            <a:ext cx="7313613" cy="1160585"/>
          </a:xfrm>
        </p:spPr>
        <p:txBody>
          <a:bodyPr/>
          <a:lstStyle/>
          <a:p>
            <a:r>
              <a:rPr lang="de-AT" dirty="0" smtClean="0"/>
              <a:t>The </a:t>
            </a:r>
            <a:r>
              <a:rPr lang="de-AT" dirty="0" err="1" smtClean="0"/>
              <a:t>Assignments</a:t>
            </a:r>
            <a:r>
              <a:rPr lang="de-AT" dirty="0" smtClean="0"/>
              <a:t>… </a:t>
            </a:r>
            <a:br>
              <a:rPr lang="de-AT" dirty="0" smtClean="0"/>
            </a:br>
            <a:r>
              <a:rPr lang="de-AT" dirty="0" smtClean="0"/>
              <a:t>die Aufgaben</a:t>
            </a:r>
            <a:endParaRPr lang="de-AT" dirty="0"/>
          </a:p>
        </p:txBody>
      </p:sp>
      <p:pic>
        <p:nvPicPr>
          <p:cNvPr id="4" name="Bild 13" descr="P1020989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6999" r="7500" b="3667"/>
          <a:stretch/>
        </p:blipFill>
        <p:spPr>
          <a:xfrm rot="5400000">
            <a:off x="4656836" y="1881351"/>
            <a:ext cx="4238202" cy="3310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d 14" descr="P102099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0" t="5188" r="3874" b="6926"/>
          <a:stretch/>
        </p:blipFill>
        <p:spPr>
          <a:xfrm rot="16200000">
            <a:off x="157834" y="1916296"/>
            <a:ext cx="4373562" cy="3376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 11" descr="P102097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093" y="4433709"/>
            <a:ext cx="3259015" cy="24442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396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740" y="3258949"/>
            <a:ext cx="2530475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ild 4" descr="P102096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629" y="3933881"/>
            <a:ext cx="3610708" cy="2708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d 7" descr="P1020969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369" y="168546"/>
            <a:ext cx="4935415" cy="37015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 5" descr="P1020967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571" y="726584"/>
            <a:ext cx="3447316" cy="2585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Bild 8" descr="P1020974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7863" y="3422930"/>
            <a:ext cx="2898926" cy="21741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84740" y="470264"/>
            <a:ext cx="2555629" cy="1783484"/>
          </a:xfrm>
          <a:solidFill>
            <a:schemeClr val="accent3">
              <a:lumMod val="40000"/>
              <a:lumOff val="60000"/>
              <a:alpha val="27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4400" dirty="0" smtClean="0">
                <a:solidFill>
                  <a:srgbClr val="0070C0"/>
                </a:solidFill>
              </a:rPr>
              <a:t>Abend </a:t>
            </a:r>
            <a:r>
              <a:rPr lang="de-DE" sz="4400" dirty="0">
                <a:solidFill>
                  <a:srgbClr val="0070C0"/>
                </a:solidFill>
              </a:rPr>
              <a:t>in </a:t>
            </a:r>
            <a:r>
              <a:rPr lang="de-DE" sz="4400" dirty="0" smtClean="0">
                <a:solidFill>
                  <a:srgbClr val="0070C0"/>
                </a:solidFill>
              </a:rPr>
              <a:t>Bratislava</a:t>
            </a:r>
            <a:endParaRPr lang="de-DE" sz="4400" dirty="0">
              <a:solidFill>
                <a:srgbClr val="0070C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4243" y="3931725"/>
            <a:ext cx="2497019" cy="2387013"/>
          </a:xfrm>
          <a:solidFill>
            <a:schemeClr val="accent3">
              <a:lumMod val="40000"/>
              <a:lumOff val="60000"/>
              <a:alpha val="19000"/>
            </a:schemeClr>
          </a:solidFill>
        </p:spPr>
        <p:txBody>
          <a:bodyPr/>
          <a:lstStyle/>
          <a:p>
            <a:r>
              <a:rPr lang="de-DE" dirty="0" err="1" smtClean="0">
                <a:solidFill>
                  <a:srgbClr val="0070C0"/>
                </a:solidFill>
              </a:rPr>
              <a:t>Evening</a:t>
            </a:r>
            <a:r>
              <a:rPr lang="de-DE" dirty="0" smtClean="0">
                <a:solidFill>
                  <a:srgbClr val="0070C0"/>
                </a:solidFill>
              </a:rPr>
              <a:t> in Bratislava…</a:t>
            </a:r>
            <a:endParaRPr lang="de-D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8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169" y="-119186"/>
            <a:ext cx="5298831" cy="7065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Tschüss Bratislava! </a:t>
            </a:r>
            <a:br>
              <a:rPr lang="de-DE" dirty="0" smtClean="0"/>
            </a:br>
            <a:r>
              <a:rPr lang="de-DE" dirty="0" smtClean="0"/>
              <a:t>See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later</a:t>
            </a:r>
            <a:r>
              <a:rPr lang="de-DE" dirty="0" smtClean="0"/>
              <a:t>!</a:t>
            </a:r>
            <a:endParaRPr lang="de-DE" dirty="0"/>
          </a:p>
        </p:txBody>
      </p:sp>
      <p:pic>
        <p:nvPicPr>
          <p:cNvPr id="4" name="Bild 3" descr="P104004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9" y="4862145"/>
            <a:ext cx="2543908" cy="1907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961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328" y="140677"/>
            <a:ext cx="8264533" cy="6602904"/>
          </a:xfrm>
        </p:spPr>
        <p:txBody>
          <a:bodyPr/>
          <a:lstStyle/>
          <a:p>
            <a:pPr algn="r"/>
            <a:r>
              <a:rPr lang="en-US" dirty="0" smtClean="0"/>
              <a:t>We‘re on our way!  </a:t>
            </a:r>
            <a:endParaRPr lang="de-DE" dirty="0"/>
          </a:p>
        </p:txBody>
      </p:sp>
      <p:pic>
        <p:nvPicPr>
          <p:cNvPr id="4" name="Inhaltsplatzhalter 3" descr="P1020631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7" r="24230" b="13027"/>
          <a:stretch/>
        </p:blipFill>
        <p:spPr>
          <a:xfrm>
            <a:off x="5014086" y="4285709"/>
            <a:ext cx="3164005" cy="2457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Bild 7" descr="P102063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57" y="3260091"/>
            <a:ext cx="3265398" cy="2449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Bild 6" descr="P102063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5" y="545325"/>
            <a:ext cx="3171941" cy="2378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Bild 5" descr="P1020634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8" r="4678"/>
          <a:stretch/>
        </p:blipFill>
        <p:spPr>
          <a:xfrm>
            <a:off x="4770310" y="436558"/>
            <a:ext cx="3407781" cy="2405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504328" y="6154615"/>
            <a:ext cx="3938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dirty="0" smtClean="0"/>
              <a:t>…Unterwegs!</a:t>
            </a:r>
            <a:endParaRPr lang="de-AT" sz="3600" dirty="0"/>
          </a:p>
        </p:txBody>
      </p:sp>
    </p:spTree>
    <p:extLst>
      <p:ext uri="{BB962C8B-B14F-4D97-AF65-F5344CB8AC3E}">
        <p14:creationId xmlns:p14="http://schemas.microsoft.com/office/powerpoint/2010/main" val="37460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P102064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7" b="13027"/>
          <a:stretch>
            <a:fillRect/>
          </a:stretch>
        </p:blipFill>
        <p:spPr>
          <a:xfrm>
            <a:off x="606430" y="1922241"/>
            <a:ext cx="5779626" cy="32053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Bild 4" descr="P102064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8" t="22291"/>
          <a:stretch/>
        </p:blipFill>
        <p:spPr>
          <a:xfrm rot="720893">
            <a:off x="2765137" y="5062766"/>
            <a:ext cx="2059099" cy="1476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 5" descr="P102064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312">
            <a:off x="6556749" y="1791221"/>
            <a:ext cx="2054124" cy="1540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 6" descr="P1020648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1" r="11292" b="16413"/>
          <a:stretch/>
        </p:blipFill>
        <p:spPr>
          <a:xfrm>
            <a:off x="5977831" y="4416581"/>
            <a:ext cx="3026701" cy="2006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d 7" descr="P1020649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7" y="823818"/>
            <a:ext cx="2435024" cy="1826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6032" y="413057"/>
            <a:ext cx="7475728" cy="868362"/>
          </a:xfrm>
        </p:spPr>
        <p:txBody>
          <a:bodyPr/>
          <a:lstStyle/>
          <a:p>
            <a:r>
              <a:rPr lang="de-DE" dirty="0" smtClean="0"/>
              <a:t>Ankunft/Arrival in Bratislava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370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03237"/>
            <a:ext cx="7313613" cy="6214085"/>
          </a:xfrm>
        </p:spPr>
        <p:txBody>
          <a:bodyPr/>
          <a:lstStyle/>
          <a:p>
            <a:r>
              <a:rPr lang="de-DE" dirty="0" smtClean="0"/>
              <a:t>...die Schule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…</a:t>
            </a:r>
            <a:r>
              <a:rPr lang="de-DE" dirty="0" err="1" smtClean="0"/>
              <a:t>the</a:t>
            </a:r>
            <a:r>
              <a:rPr lang="de-DE" dirty="0" smtClean="0"/>
              <a:t> School</a:t>
            </a:r>
            <a:endParaRPr lang="de-DE" dirty="0"/>
          </a:p>
        </p:txBody>
      </p:sp>
      <p:pic>
        <p:nvPicPr>
          <p:cNvPr id="4" name="Inhaltsplatzhalter 3" descr="P102065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7" b="13027"/>
          <a:stretch>
            <a:fillRect/>
          </a:stretch>
        </p:blipFill>
        <p:spPr>
          <a:xfrm>
            <a:off x="914400" y="1571014"/>
            <a:ext cx="7313613" cy="4056062"/>
          </a:xfrm>
        </p:spPr>
      </p:pic>
    </p:spTree>
    <p:extLst>
      <p:ext uri="{BB962C8B-B14F-4D97-AF65-F5344CB8AC3E}">
        <p14:creationId xmlns:p14="http://schemas.microsoft.com/office/powerpoint/2010/main" val="310242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P102067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7042" y="995843"/>
            <a:ext cx="6565940" cy="4924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d 4" descr="P102066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01" y="3544668"/>
            <a:ext cx="4533388" cy="34000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ild 3" descr="P102066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94" y="80093"/>
            <a:ext cx="3438296" cy="25787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 5" descr="P102067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512" y="2190803"/>
            <a:ext cx="2825683" cy="2119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 6" descr="P1020671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/>
          <a:stretch/>
        </p:blipFill>
        <p:spPr>
          <a:xfrm>
            <a:off x="6643499" y="2176728"/>
            <a:ext cx="2500501" cy="21333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696" y="355109"/>
            <a:ext cx="4622052" cy="639112"/>
          </a:xfrm>
          <a:solidFill>
            <a:schemeClr val="bg2">
              <a:alpha val="23000"/>
            </a:schemeClr>
          </a:solidFill>
        </p:spPr>
        <p:txBody>
          <a:bodyPr/>
          <a:lstStyle/>
          <a:p>
            <a:r>
              <a:rPr lang="de-DE" sz="4000" dirty="0" smtClean="0"/>
              <a:t>Schule Rundführung…</a:t>
            </a:r>
            <a:endParaRPr lang="de-DE" sz="4000" dirty="0"/>
          </a:p>
        </p:txBody>
      </p:sp>
      <p:sp>
        <p:nvSpPr>
          <p:cNvPr id="9" name="Rechteck 8"/>
          <p:cNvSpPr/>
          <p:nvPr/>
        </p:nvSpPr>
        <p:spPr>
          <a:xfrm>
            <a:off x="2330506" y="4921521"/>
            <a:ext cx="3844258" cy="646331"/>
          </a:xfrm>
          <a:prstGeom prst="rect">
            <a:avLst/>
          </a:prstGeom>
          <a:solidFill>
            <a:schemeClr val="accent3">
              <a:lumMod val="40000"/>
              <a:lumOff val="60000"/>
              <a:alpha val="27000"/>
            </a:schemeClr>
          </a:solidFill>
        </p:spPr>
        <p:txBody>
          <a:bodyPr wrap="none">
            <a:spAutoFit/>
          </a:bodyPr>
          <a:lstStyle/>
          <a:p>
            <a:r>
              <a:rPr lang="de-DE" sz="3600" dirty="0"/>
              <a:t>A tour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school</a:t>
            </a:r>
            <a:endParaRPr lang="de-AT" sz="3600" dirty="0"/>
          </a:p>
        </p:txBody>
      </p:sp>
    </p:spTree>
    <p:extLst>
      <p:ext uri="{BB962C8B-B14F-4D97-AF65-F5344CB8AC3E}">
        <p14:creationId xmlns:p14="http://schemas.microsoft.com/office/powerpoint/2010/main" val="188899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P102068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7105" y="899769"/>
            <a:ext cx="4934566" cy="3700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d 4" descr="P102067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62" y="588100"/>
            <a:ext cx="3792634" cy="2844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 5" descr="P102068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27" y="3808014"/>
            <a:ext cx="3758669" cy="2819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287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P102069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40" y="570905"/>
            <a:ext cx="4029144" cy="3021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 5" descr="P102069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480" y="800503"/>
            <a:ext cx="3484422" cy="2613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Bild 8" descr="P102070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19" y="3943793"/>
            <a:ext cx="3041642" cy="2281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 6" descr="P1020700.JPG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25" y="3943793"/>
            <a:ext cx="3706794" cy="2780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ild 3" descr="P1020690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5260" y="2490793"/>
            <a:ext cx="2554647" cy="24449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585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587" y="5411822"/>
            <a:ext cx="5972916" cy="1317224"/>
          </a:xfrm>
        </p:spPr>
        <p:txBody>
          <a:bodyPr/>
          <a:lstStyle/>
          <a:p>
            <a:r>
              <a:rPr lang="de-DE" dirty="0"/>
              <a:t>i</a:t>
            </a:r>
            <a:r>
              <a:rPr lang="de-DE" dirty="0" smtClean="0"/>
              <a:t>m Gang...</a:t>
            </a:r>
            <a:br>
              <a:rPr lang="de-DE" dirty="0" smtClean="0"/>
            </a:br>
            <a:r>
              <a:rPr lang="de-DE" dirty="0" smtClean="0"/>
              <a:t>Dark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scary</a:t>
            </a:r>
            <a:r>
              <a:rPr lang="de-DE" dirty="0" smtClean="0"/>
              <a:t> </a:t>
            </a:r>
            <a:r>
              <a:rPr lang="de-DE" dirty="0" err="1" smtClean="0"/>
              <a:t>hallways</a:t>
            </a:r>
            <a:r>
              <a:rPr lang="de-DE" dirty="0" smtClean="0"/>
              <a:t>!</a:t>
            </a:r>
            <a:endParaRPr lang="de-DE" dirty="0"/>
          </a:p>
        </p:txBody>
      </p:sp>
      <p:pic>
        <p:nvPicPr>
          <p:cNvPr id="5" name="Inhaltsplatzhalter 4" descr="P1020675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7" b="13027"/>
          <a:stretch>
            <a:fillRect/>
          </a:stretch>
        </p:blipFill>
        <p:spPr>
          <a:xfrm rot="5400000">
            <a:off x="5562692" y="2906990"/>
            <a:ext cx="4216236" cy="2338285"/>
          </a:xfrm>
        </p:spPr>
      </p:pic>
      <p:pic>
        <p:nvPicPr>
          <p:cNvPr id="4" name="Bild 3" descr="P102065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86" y="503238"/>
            <a:ext cx="5860512" cy="43953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746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Elare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Elare.thmx</Template>
  <TotalTime>0</TotalTime>
  <Words>86</Words>
  <Application>Microsoft Office PowerPoint</Application>
  <PresentationFormat>Bildschirmpräsentation (4:3)</PresentationFormat>
  <Paragraphs>24</Paragraphs>
  <Slides>23</Slides>
  <Notes>0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Elare</vt:lpstr>
      <vt:lpstr>2A in Bratislava</vt:lpstr>
      <vt:lpstr>Abfahrt von Wien Hauptbahnhof, 8h</vt:lpstr>
      <vt:lpstr>We‘re on our way!  </vt:lpstr>
      <vt:lpstr>Ankunft/Arrival in Bratislava</vt:lpstr>
      <vt:lpstr>...die Schule       …the School</vt:lpstr>
      <vt:lpstr>Schule Rundführung…</vt:lpstr>
      <vt:lpstr>PowerPoint-Präsentation</vt:lpstr>
      <vt:lpstr>PowerPoint-Präsentation</vt:lpstr>
      <vt:lpstr>im Gang... Dark and scary hallways!</vt:lpstr>
      <vt:lpstr>...Und die L Bade- und Zimmersituation  Not exactly ‚Hotel Mom‘! </vt:lpstr>
      <vt:lpstr>Mittagsessen…At lunch!</vt:lpstr>
      <vt:lpstr>Die Stadt</vt:lpstr>
      <vt:lpstr>PowerPoint-Präsentation</vt:lpstr>
      <vt:lpstr>PowerPoint-Präsentation</vt:lpstr>
      <vt:lpstr>PowerPoint-Präsentation</vt:lpstr>
      <vt:lpstr>Lego Roboter/Robots</vt:lpstr>
      <vt:lpstr>Volkswagon Slovakia</vt:lpstr>
      <vt:lpstr>Schloßtastic!  A ruined castle!</vt:lpstr>
      <vt:lpstr>PowerPoint-Präsentation</vt:lpstr>
      <vt:lpstr>Lötung Werkstatt…Soldering Workshop</vt:lpstr>
      <vt:lpstr>The Assignments…  die Aufgaben</vt:lpstr>
      <vt:lpstr>Evening in Bratislava…</vt:lpstr>
      <vt:lpstr>Tschüss Bratislava!  See you later!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2A in Bratislava</dc:title>
  <dc:creator>Lauren Hartlein User</dc:creator>
  <cp:lastModifiedBy>master</cp:lastModifiedBy>
  <cp:revision>24</cp:revision>
  <dcterms:created xsi:type="dcterms:W3CDTF">2014-05-01T09:35:24Z</dcterms:created>
  <dcterms:modified xsi:type="dcterms:W3CDTF">2014-05-05T11:46:32Z</dcterms:modified>
</cp:coreProperties>
</file>